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65" r:id="rId6"/>
    <p:sldId id="266" r:id="rId7"/>
    <p:sldId id="267" r:id="rId8"/>
    <p:sldId id="268" r:id="rId9"/>
    <p:sldId id="25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>
      <p:cViewPr>
        <p:scale>
          <a:sx n="76" d="100"/>
          <a:sy n="76" d="100"/>
        </p:scale>
        <p:origin x="-378" y="8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</a:t>
            </a:r>
            <a:r>
              <a:rPr lang="en-US" dirty="0" smtClean="0"/>
              <a:t>icon</a:t>
            </a:r>
            <a:r>
              <a:rPr lang="en-US" baseline="0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</a:t>
            </a:r>
            <a:r>
              <a:rPr lang="en-US" dirty="0" smtClean="0"/>
              <a:t>icon</a:t>
            </a:r>
            <a:r>
              <a:rPr lang="en-US" baseline="0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</a:t>
            </a:r>
            <a:r>
              <a:rPr lang="en-US" dirty="0" smtClean="0"/>
              <a:t>icon</a:t>
            </a:r>
            <a:r>
              <a:rPr lang="en-US" baseline="0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</a:t>
            </a:r>
            <a:r>
              <a:rPr lang="en-US" dirty="0" smtClean="0"/>
              <a:t>icon</a:t>
            </a:r>
            <a:r>
              <a:rPr lang="en-US" baseline="0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 descr="An empty placeholder to add an image. Click on the placeholder and select the image that you wish to add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pic>
        <p:nvPicPr>
          <p:cNvPr id="8" name="Picture Placeholder 7" descr="A woman and girl gardenin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pictures with captions</a:t>
            </a:r>
          </a:p>
        </p:txBody>
      </p:sp>
      <p:pic>
        <p:nvPicPr>
          <p:cNvPr id="6" name="Picture Placeholder 5" descr="A girl holding ice cream cone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" r="165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  <p:pic>
        <p:nvPicPr>
          <p:cNvPr id="3" name="Picture Placeholder 2" descr="Balloons flying in the sky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r="1502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pictures with caption</a:t>
            </a:r>
          </a:p>
        </p:txBody>
      </p:sp>
      <p:pic>
        <p:nvPicPr>
          <p:cNvPr id="7" name="Picture Placeholder 6" descr="Golden labrador retriever dog in a river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Two young girls standing on the beach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Picture Placeholder 8" descr="A young girl blowing bubbles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pictures</a:t>
            </a:r>
          </a:p>
        </p:txBody>
      </p:sp>
      <p:pic>
        <p:nvPicPr>
          <p:cNvPr id="10" name="Picture Placeholder 9" descr="A girl eating blueberries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" b="109"/>
          <a:stretch>
            <a:fillRect/>
          </a:stretch>
        </p:blipFill>
        <p:spPr/>
      </p:pic>
      <p:pic>
        <p:nvPicPr>
          <p:cNvPr id="7" name="Picture Placeholder 6" descr="A girl and boy in raincoats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" b="209"/>
          <a:stretch/>
        </p:blipFill>
        <p:spPr/>
      </p:pic>
      <p:pic>
        <p:nvPicPr>
          <p:cNvPr id="8" name="Picture Placeholder 7" descr="Sliced watermelon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" r="143"/>
          <a:stretch>
            <a:fillRect/>
          </a:stretch>
        </p:blipFill>
        <p:spPr/>
      </p:pic>
      <p:pic>
        <p:nvPicPr>
          <p:cNvPr id="9" name="Picture Placeholder 8" descr="A young girl in blue raincoat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r="37"/>
          <a:stretch/>
        </p:blipFill>
        <p:spPr/>
      </p:pic>
      <p:pic>
        <p:nvPicPr>
          <p:cNvPr id="11" name="Picture Placeholder 10" descr="A young boy in a rope hammock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"/>
          <a:stretch/>
        </p:blipFill>
        <p:spPr/>
      </p:pic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 layout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F03896101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choolyard kids education presentation, album (widescreen).potx" id="{B61009BD-7448-452D-9EB3-A92629EDAAF7}" vid="{D5A61431-CA5A-45CA-9A81-30AAFC8F1B2C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A15C6C-6BB6-4DB6-B7D6-7F14EAB2CC5C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TF03896101</Template>
  <TotalTime>0</TotalTime>
  <Words>183</Words>
  <Application>Microsoft Office PowerPoint</Application>
  <PresentationFormat>Custom</PresentationFormat>
  <Paragraphs>25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TF03896101</vt:lpstr>
      <vt:lpstr>Title layout</vt:lpstr>
      <vt:lpstr>Picture with caption layout</vt:lpstr>
      <vt:lpstr>Two pictures with captions</vt:lpstr>
      <vt:lpstr>Three pictures with caption</vt:lpstr>
      <vt:lpstr>Five pictures</vt:lpstr>
      <vt:lpstr>Section header layout</vt:lpstr>
      <vt:lpstr>Add a Slide Title - 1</vt:lpstr>
      <vt:lpstr>Add a Slide Title - 2</vt:lpstr>
      <vt:lpstr>Add a Slide Title - 3</vt:lpstr>
      <vt:lpstr>Add a Slide Title - 4</vt:lpstr>
      <vt:lpstr>PowerPoint Presentation</vt:lpstr>
      <vt:lpstr>Add a Slide Title - 5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Asus</dc:creator>
  <cp:lastModifiedBy>Asus</cp:lastModifiedBy>
  <cp:revision>1</cp:revision>
  <dcterms:created xsi:type="dcterms:W3CDTF">2018-11-05T14:13:52Z</dcterms:created>
  <dcterms:modified xsi:type="dcterms:W3CDTF">2018-11-05T14:14:04Z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